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67" r:id="rId4"/>
    <p:sldId id="268" r:id="rId5"/>
    <p:sldId id="278" r:id="rId6"/>
    <p:sldId id="269" r:id="rId7"/>
    <p:sldId id="279" r:id="rId8"/>
    <p:sldId id="271" r:id="rId9"/>
    <p:sldId id="275" r:id="rId10"/>
    <p:sldId id="270" r:id="rId11"/>
    <p:sldId id="276" r:id="rId12"/>
    <p:sldId id="280" r:id="rId13"/>
    <p:sldId id="281" r:id="rId14"/>
    <p:sldId id="272" r:id="rId15"/>
    <p:sldId id="277" r:id="rId16"/>
    <p:sldId id="262" r:id="rId17"/>
    <p:sldId id="257" r:id="rId18"/>
    <p:sldId id="256" r:id="rId19"/>
    <p:sldId id="258" r:id="rId20"/>
    <p:sldId id="260" r:id="rId21"/>
    <p:sldId id="261" r:id="rId22"/>
    <p:sldId id="263" r:id="rId23"/>
    <p:sldId id="265" r:id="rId24"/>
    <p:sldId id="264" r:id="rId25"/>
    <p:sldId id="266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261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619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371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575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321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824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540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21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053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07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980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7E448-99A8-4FC7-8B2E-E5A4FA05A918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7FF8E-AA4D-43DB-A25F-FC33FB0C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5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558" y="5349922"/>
            <a:ext cx="10794241" cy="116006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ДРУЖБА НАЧИНАЕТСЯ С УЛЫБКИ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s://26-shkola.ru/wp-content/uploads/2022/06/1a535884531452e3288f6678c1f072d0-780x4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49" y="201542"/>
            <a:ext cx="10039341" cy="51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157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 кем дружит крокодил Гена?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4338" name="Picture 2" descr="Игра «Кто с кем дружит?» 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77" r="49593" b="3506"/>
          <a:stretch/>
        </p:blipFill>
        <p:spPr bwMode="auto">
          <a:xfrm>
            <a:off x="2702256" y="1413018"/>
            <a:ext cx="6277971" cy="531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592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 Чебурашкой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4338" name="Picture 2" descr="Игра «Кто с кем дружит?» 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7" t="20716" r="19479"/>
          <a:stretch/>
        </p:blipFill>
        <p:spPr bwMode="auto">
          <a:xfrm>
            <a:off x="2183162" y="1431380"/>
            <a:ext cx="8215689" cy="522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94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 кем дружит </a:t>
            </a:r>
            <a:r>
              <a:rPr lang="ru-RU" b="1" dirty="0" err="1" smtClean="0">
                <a:solidFill>
                  <a:srgbClr val="FF0000"/>
                </a:solidFill>
              </a:rPr>
              <a:t>Калсон</a:t>
            </a:r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Карлсон (персонаж)2Как прекрасен этот мир посмотри малыш и Карлсон33222233 Карлсон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525" y="1501255"/>
            <a:ext cx="6719044" cy="495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765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 Малышом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kg-portal.ru/img/89619/main_2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587" y="1487826"/>
            <a:ext cx="8904826" cy="500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794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 кем дружит Баба- Яга?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Существует ли Баба-яга на самом деле?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356" y="1813518"/>
            <a:ext cx="7087288" cy="396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3803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  Ни с кем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Существует ли Баба-яга на самом деле?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959" y="2018235"/>
            <a:ext cx="7087288" cy="396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25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464"/>
          <a:stretch/>
        </p:blipFill>
        <p:spPr>
          <a:xfrm>
            <a:off x="747341" y="136478"/>
            <a:ext cx="10227267" cy="650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7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Загадки про дружбу для дете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00" y="189716"/>
            <a:ext cx="10366887" cy="66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4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979" y="87148"/>
            <a:ext cx="10526345" cy="677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46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агадки о дружбе для детей 3-4 клас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62" y="191069"/>
            <a:ext cx="9908605" cy="637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57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3946" y="365126"/>
            <a:ext cx="5539854" cy="128625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Что же такое – дружба?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Детям о дружбе (63 фото)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992" y="109182"/>
            <a:ext cx="4673586" cy="6614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расивые картинки про дружбу для детей (30 картинок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970" y="1985772"/>
            <a:ext cx="6953250" cy="46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752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Ему доверишь все секреты, Он никому не расскажет про это. Ведь дороже всех вокруг, Самый верный, лучший …Друг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46" y="491318"/>
            <a:ext cx="10577584" cy="602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45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Загадки про дружбу для детей: с ответами, коротк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015" y="197436"/>
            <a:ext cx="9186983" cy="666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51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Загадки про дружбу для детей: с ответами, коротки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946" y="46312"/>
            <a:ext cx="9062112" cy="681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43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ovyatka.ru/800/600/http/images.myshared.ru/17/1146727/slide_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44" y="0"/>
            <a:ext cx="9379346" cy="703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словицы о дружбе с картинками для детей - сбор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185" y="0"/>
            <a:ext cx="9172198" cy="687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72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леопольд и мыши: 2 тыс изображений найдено в Яндекс Картинках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375" y="0"/>
            <a:ext cx="95154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76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Литературный коктейль «Книжные мультяшки. Кто с кем дружит?» – Библиотечная  система | Первоуральск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5" r="12004"/>
          <a:stretch/>
        </p:blipFill>
        <p:spPr bwMode="auto">
          <a:xfrm>
            <a:off x="1541617" y="189718"/>
            <a:ext cx="8898920" cy="666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006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Игра «Кто с кем дружит?»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6" t="22745" r="52484" b="-1458"/>
          <a:stretch/>
        </p:blipFill>
        <p:spPr bwMode="auto">
          <a:xfrm>
            <a:off x="3971499" y="1446663"/>
            <a:ext cx="4694829" cy="524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 кем дружит Мальвина?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991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Игра «Кто с кем дружит?»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62" t="20801" r="6295"/>
          <a:stretch/>
        </p:blipFill>
        <p:spPr bwMode="auto">
          <a:xfrm>
            <a:off x="5788925" y="1530256"/>
            <a:ext cx="4544704" cy="540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 Буратино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Picture 4" descr="Игра «Кто с кем дружит?»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6" t="22745" r="52484" b="-1458"/>
          <a:stretch/>
        </p:blipFill>
        <p:spPr bwMode="auto">
          <a:xfrm>
            <a:off x="1094096" y="1530256"/>
            <a:ext cx="4694829" cy="524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1207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 кем дружит Белоснежка?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3314" name="Picture 2" descr="Игра «Кто с кем дружит?» 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3" r="58209"/>
          <a:stretch/>
        </p:blipFill>
        <p:spPr bwMode="auto">
          <a:xfrm>
            <a:off x="3516573" y="1400879"/>
            <a:ext cx="5158853" cy="563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496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 гномами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3314" name="Picture 2" descr="Игра «Кто с кем дружит?» 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2" t="45549" r="8731"/>
          <a:stretch/>
        </p:blipFill>
        <p:spPr bwMode="auto">
          <a:xfrm>
            <a:off x="4639264" y="2205689"/>
            <a:ext cx="6714536" cy="431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Игра «Кто с кем дружит?»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3" r="58209"/>
          <a:stretch/>
        </p:blipFill>
        <p:spPr bwMode="auto">
          <a:xfrm>
            <a:off x="638318" y="1526915"/>
            <a:ext cx="4571653" cy="499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243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     С кем дружит Винни - Пух?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Игра «Кто с кем дружит?» 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9" t="20129" r="39647" b="6279"/>
          <a:stretch/>
        </p:blipFill>
        <p:spPr bwMode="auto">
          <a:xfrm>
            <a:off x="3356360" y="1392072"/>
            <a:ext cx="5479280" cy="505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310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</a:t>
            </a:r>
            <a:r>
              <a:rPr lang="ru-RU" b="1" dirty="0" smtClean="0">
                <a:solidFill>
                  <a:srgbClr val="FF0000"/>
                </a:solidFill>
              </a:rPr>
              <a:t>С Пятачком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Игра «Кто с кем дружит?» 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5" t="21270" r="6058"/>
          <a:stretch/>
        </p:blipFill>
        <p:spPr bwMode="auto">
          <a:xfrm>
            <a:off x="2084560" y="1446663"/>
            <a:ext cx="8601637" cy="521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1478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60</Words>
  <Application>Microsoft Office PowerPoint</Application>
  <PresentationFormat>Широкоэкранный</PresentationFormat>
  <Paragraphs>14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ДРУЖБА НАЧИНАЕТСЯ С УЛЫБКИ</vt:lpstr>
      <vt:lpstr>Что же такое – дружба?</vt:lpstr>
      <vt:lpstr>Презентация PowerPoint</vt:lpstr>
      <vt:lpstr>С кем дружит Мальвина?</vt:lpstr>
      <vt:lpstr>С Буратино</vt:lpstr>
      <vt:lpstr>С кем дружит Белоснежка?</vt:lpstr>
      <vt:lpstr>С гномами</vt:lpstr>
      <vt:lpstr>      С кем дружит Винни - Пух?</vt:lpstr>
      <vt:lpstr>      С Пятачком</vt:lpstr>
      <vt:lpstr>С кем дружит крокодил Гена?</vt:lpstr>
      <vt:lpstr>С Чебурашкой</vt:lpstr>
      <vt:lpstr>С кем дружит Калсон?</vt:lpstr>
      <vt:lpstr>С Малышом</vt:lpstr>
      <vt:lpstr>С кем дружит Баба- Яга?</vt:lpstr>
      <vt:lpstr>   Ни с кем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16</cp:revision>
  <dcterms:created xsi:type="dcterms:W3CDTF">2023-04-14T08:26:46Z</dcterms:created>
  <dcterms:modified xsi:type="dcterms:W3CDTF">2023-04-16T04:59:23Z</dcterms:modified>
</cp:coreProperties>
</file>